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7" r:id="rId4"/>
    <p:sldId id="264" r:id="rId5"/>
    <p:sldId id="273" r:id="rId6"/>
    <p:sldId id="258" r:id="rId7"/>
    <p:sldId id="274" r:id="rId8"/>
    <p:sldId id="259" r:id="rId9"/>
    <p:sldId id="265" r:id="rId10"/>
    <p:sldId id="266" r:id="rId11"/>
    <p:sldId id="275" r:id="rId12"/>
    <p:sldId id="260" r:id="rId13"/>
    <p:sldId id="276" r:id="rId14"/>
    <p:sldId id="261" r:id="rId15"/>
    <p:sldId id="267" r:id="rId16"/>
    <p:sldId id="277" r:id="rId17"/>
    <p:sldId id="262" r:id="rId18"/>
    <p:sldId id="268" r:id="rId19"/>
    <p:sldId id="269" r:id="rId20"/>
    <p:sldId id="278" r:id="rId21"/>
    <p:sldId id="270" r:id="rId22"/>
    <p:sldId id="272" r:id="rId23"/>
    <p:sldId id="279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0099CC"/>
    <a:srgbClr val="3366CC"/>
    <a:srgbClr val="660033"/>
    <a:srgbClr val="00339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3" autoAdjust="0"/>
    <p:restoredTop sz="94652" autoAdjust="0"/>
  </p:normalViewPr>
  <p:slideViewPr>
    <p:cSldViewPr>
      <p:cViewPr varScale="1">
        <p:scale>
          <a:sx n="87" d="100"/>
          <a:sy n="87" d="100"/>
        </p:scale>
        <p:origin x="-13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475656" y="4725144"/>
            <a:ext cx="6840760" cy="1368152"/>
          </a:xfrm>
        </p:spPr>
        <p:txBody>
          <a:bodyPr/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Речевое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ребенка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 0 до 3 лет.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es-ES" sz="40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03232" cy="504056"/>
          </a:xfrm>
        </p:spPr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От 7 – 8 месяцев и до 1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1"/>
            <a:ext cx="8219256" cy="3168353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новых звуков появляется мало. </a:t>
            </a: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много раз подряд ритмически повторяет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тя-тя-тя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…»,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-га-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…» и другие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лепетные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цепи, оттачивая мастерство произношения и одновременно слушая себя.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постепенно количество переходит в качество.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22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064896" cy="3744415"/>
          </a:xfrm>
        </p:spPr>
        <p:txBody>
          <a:bodyPr/>
          <a:lstStyle/>
          <a:p>
            <a:pPr lvl="0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Появляются </a:t>
            </a:r>
            <a:r>
              <a:rPr lang="ru-RU" sz="2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лепетные</a:t>
            </a: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слова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которые малыш соотносит с определёнными лицами, предметами, действиями. «Би-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– показывает на машину, «топ» – шагает, «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ма-ма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– обращается к маме и т.д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Лепетные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слова состоят из тех звуков, которые приближены по звучанию к звукам родного языка (в отличие от звуков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гуления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9151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648072"/>
          </a:xfrm>
        </p:spPr>
        <p:txBody>
          <a:bodyPr/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этот период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формиру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етс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я                                    </a:t>
            </a: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понимание речи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окружающих.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3"/>
            <a:ext cx="8424936" cy="3672408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7 – 8 месяцев дети начинают адекватно реагировать на слова и фразы, которые сопровождаются жестами и мимикой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Ребёнок поворачивает голову в ответ на вопросы «Где папа? Баба?». Реагирует на своё имя.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Знает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обычное местонахождение домашних предметов (часов, кроватки…), если их раньше показывали и называли.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34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79695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3"/>
            <a:ext cx="8291264" cy="2232249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Полное непонимание обращённой речи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тревожным сигналом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78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1"/>
            <a:ext cx="8280920" cy="3528392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9 месяцев до года ребенка учат отыскивать предмет, который находится на одном и том же месте (“Покажи, где стоят часы”, “Покажи, где висит картина”).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детей учат открывать и закрывать коробки, класть что-нибудь внутрь, запоминать имена взрослых, названия игрушек и др.</a:t>
            </a:r>
          </a:p>
        </p:txBody>
      </p:sp>
    </p:spTree>
    <p:extLst>
      <p:ext uri="{BB962C8B-B14F-4D97-AF65-F5344CB8AC3E}">
        <p14:creationId xmlns:p14="http://schemas.microsoft.com/office/powerpoint/2010/main" val="4223475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432048"/>
          </a:xfrm>
        </p:spPr>
        <p:txBody>
          <a:bodyPr/>
          <a:lstStyle/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10 месяцев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– 1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1"/>
            <a:ext cx="8424936" cy="3960440"/>
          </a:xfrm>
        </p:spPr>
        <p:txBody>
          <a:bodyPr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Появляются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первые слова – слова-предложения. Одно и тоже слово может выражать чувства, желания и обозначать предмет. «Мама» - это и обращение, и просьба, и жалоба.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слова состоят из парных одинаковых (намного чаще) и неодинаковых слогов: «па-па»,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ди-ди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-ка» и др. При этом один слог выделяется громкостью и длительностью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 закладывается ударение.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66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2764904"/>
          </a:xfrm>
        </p:spPr>
        <p:txBody>
          <a:bodyPr/>
          <a:lstStyle/>
          <a:p>
            <a:pPr lvl="0" algn="just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Речевая активность в этом возрасте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ситуативна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 зависит от эмоционального участия взрослого в общении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1 год здоровый малыш владеет 8 – 10 словами типа «кис-кис», «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ням-ням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481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5"/>
            <a:ext cx="8424936" cy="3600400"/>
          </a:xfrm>
        </p:spPr>
        <p:txBody>
          <a:bodyPr/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Продолжаются упражнения, направленные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развитие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голоса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ребенка. Его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учат имитировать лай собаки, мычание коровы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д.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необходимо развивать дыхание малыша. Для этого можно дуть на мыльные пузыри, огонь свечи, воздушный шарик.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Можно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учить ребенка простым игровым движения “привет”, “пока”, “ладушки”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629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75240" cy="648072"/>
          </a:xfrm>
        </p:spPr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От 1 года до 3 лет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преддошкольный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возраст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9"/>
            <a:ext cx="8208912" cy="3600399"/>
          </a:xfrm>
        </p:spPr>
        <p:txBody>
          <a:bodyPr/>
          <a:lstStyle/>
          <a:p>
            <a:r>
              <a:rPr lang="ru-RU" sz="2400" dirty="0" smtClean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происходит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становление активной речи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потому что ребёнок начинает ходить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появлением способности передвигаться быстро расширяются представления об окружающем мире, интенсивно развивается речь: малыш спрашивает, что как называется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речи наблюдаются звуковые искажения, употребляются ударные и начальные слоги, пропускаются трудные звуки, имеются перестановки слогов.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4427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92888" cy="504056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 года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352928" cy="3888432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концу второго года жизни формируется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элементарная фразовая речь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общении со взрослым малыш объединяет 2-3 слова, например, «дай пи» (дай пить), «папа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 (папа уехал) 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2,5 годам у ребёнка нет элементарной фразовой речи, то темп его речевого развития начинает отставать от нормы!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97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205775">
            <a:off x="509226" y="990914"/>
            <a:ext cx="2292900" cy="163581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РЕЧЕВОЕ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РАЗВИТИЕ</a:t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V="1">
            <a:off x="3039199" y="4259326"/>
            <a:ext cx="4433752" cy="715609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 родился…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" b="6857"/>
          <a:stretch>
            <a:fillRect/>
          </a:stretch>
        </p:blipFill>
        <p:spPr bwMode="auto">
          <a:xfrm>
            <a:off x="2555776" y="332656"/>
            <a:ext cx="5290848" cy="407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158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432048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 года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59"/>
            <a:ext cx="8424936" cy="3168353"/>
          </a:xfrm>
        </p:spPr>
        <p:txBody>
          <a:bodyPr/>
          <a:lstStyle/>
          <a:p>
            <a:pPr lvl="0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Постепенно формируются грамматические категории (число, род, падеж…). </a:t>
            </a:r>
          </a:p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самостоятельно употребляет наиболее </a:t>
            </a:r>
            <a:r>
              <a:rPr 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простые грамматические конструкции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Общаясь 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 взрослыми или сверстниками, детишки используют простые предложения.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79965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576064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7"/>
            <a:ext cx="8424936" cy="3744416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Характерным для этого периода является достаточно стойкое воспроизведение интонационно-ритмических контуров слов, например,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каябль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- корабль,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синюська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свинюшка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потребность в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словотворчестве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Ребёнок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придумывает свои слова, но при этом использует законы родного языка: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пальчатки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- перчатки,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копатка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- лопатка, т.е. малыш овладевает основными закономерностями языка.</a:t>
            </a: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8900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24936" cy="792088"/>
          </a:xfrm>
        </p:spPr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3 года практически заканчивается анатомическое созревание речевых областей мозга,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5"/>
            <a:ext cx="8208912" cy="3168351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следовательно,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завершается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благоприятный период в речевом развитии ребёнка</a:t>
            </a:r>
          </a:p>
          <a:p>
            <a:r>
              <a:rPr lang="ru-RU" sz="2400" i="1" dirty="0" smtClean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Поэтому так важно при отклонениях от возрастных норм развития речи обратиться к логопеду, который проведёт комплексное обследование и по необходимости направит к отоларингологу (проверить слух крохи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            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неврологу (выявить особенности созревания ЦНС)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другим специалистам. </a:t>
            </a:r>
          </a:p>
        </p:txBody>
      </p:sp>
    </p:spTree>
    <p:extLst>
      <p:ext uri="{BB962C8B-B14F-4D97-AF65-F5344CB8AC3E}">
        <p14:creationId xmlns:p14="http://schemas.microsoft.com/office/powerpoint/2010/main" val="3035770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1"/>
            <a:ext cx="8363272" cy="2620888"/>
          </a:xfrm>
        </p:spPr>
        <p:txBody>
          <a:bodyPr/>
          <a:lstStyle/>
          <a:p>
            <a:pPr lvl="0"/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Всё это максимально достоверно поможет установить причины речевого недоразвития, назначить комплексное лечение (массаж, рефлексотерапию...) и провести логопедическую коррекцию для достижения положительных результатов.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2610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8219256" cy="5040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месяц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568952" cy="3960440"/>
          </a:xfrm>
        </p:spPr>
        <p:txBody>
          <a:bodyPr/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новорожденного ребенка необходимо развивать слух, осязание, зрение. Поэтому, начиная с первого месяца жизни, ребенка учат фиксировать взглядом стоящие на месте предметы, всматриваться в лицо говорящего с ним человека, следить за движущейся игрушкой.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Крайне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важно разговаривать с ребенком, так как это учит его прислушиваться к окружающим звукам и звукам речи в том числе.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504056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3528392"/>
          </a:xfrm>
        </p:spPr>
        <p:txBody>
          <a:bodyPr/>
          <a:lstStyle/>
          <a:p>
            <a:pPr algn="just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Крик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первая голосовая реакция. Крик здорового ребёнка – звонкий и продолжительный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               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 2 – 3 месяцам жизни отражает состояние крохи. Интонации при крике становятся разнообразны. Так, например, крик голодного малыша пронзительный и настойчивый, а крик при дискомфорте вялый и невыразительный.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3472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19256" cy="868958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799"/>
            <a:ext cx="8003232" cy="3024337"/>
          </a:xfrm>
        </p:spPr>
        <p:txBody>
          <a:bodyPr/>
          <a:lstStyle/>
          <a:p>
            <a:pPr lvl="0" algn="just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Появляется </a:t>
            </a:r>
            <a:r>
              <a:rPr lang="ru-RU" sz="2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«комплекс оживления»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простейшая форма доречевого общения со взрослым в виде улыбки, общих хаотичных движений, звуков, зрительного прослеживания за взрослым.</a:t>
            </a: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038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504056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2-3 месяца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3960440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Примерно в возрасте 2-3 месяцев ребенок начинает издавать звуки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гуление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 Если ребенок молчит – это должно насторожить родителей.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Гуление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– протяжные негромкие певучие звуки: "а-а-а-а", "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-у-у", "а-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" и т.д. Эти звуки либо просты для произношения, либо связаны с актами сосания и глотания. В период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гуления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появляется интонация радости. Кроха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гулит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когда ему хорошо: он выспался, сух и сыт.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74837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792088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 месяца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3196952"/>
          </a:xfrm>
        </p:spPr>
        <p:txBody>
          <a:bodyPr/>
          <a:lstStyle/>
          <a:p>
            <a:pPr lvl="0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4 месяца звуковые сочетания усложняются и появляются новые: "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гн-агн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", "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кхн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 и т.д.</a:t>
            </a:r>
          </a:p>
          <a:p>
            <a:pPr lvl="0"/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Гуление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есть абсолютно у всех детей. Дети всего мира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гулят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одинаково: в речи крохи можно услышать звуки всех языков. Но позже малыш отберёт только те звуки, которые свойственны его родному языку.</a:t>
            </a:r>
          </a:p>
          <a:p>
            <a:pPr lvl="0"/>
            <a:endParaRPr lang="ru-RU" sz="28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21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04056"/>
          </a:xfrm>
        </p:spPr>
        <p:txBody>
          <a:bodyPr/>
          <a:lstStyle/>
          <a:p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9"/>
            <a:ext cx="8219256" cy="3384376"/>
          </a:xfrm>
        </p:spPr>
        <p:txBody>
          <a:bodyPr/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4 месяца детей нужно учить поворачивать голову на голос человека, который его зовет или на звук погремушки.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постоянно разговаривать с ребенком, чтобы общение со взрослыми вызывало у ребенка радость, двигательную и голосовую активность.</a:t>
            </a:r>
          </a:p>
        </p:txBody>
      </p:sp>
    </p:spTree>
    <p:extLst>
      <p:ext uri="{BB962C8B-B14F-4D97-AF65-F5344CB8AC3E}">
        <p14:creationId xmlns:p14="http://schemas.microsoft.com/office/powerpoint/2010/main" val="12988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003232" cy="576064"/>
          </a:xfrm>
        </p:spPr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ЛЕПЕТ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3"/>
            <a:ext cx="8496944" cy="4032448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нормальном развитии ребёнка в 4 – 5 месяцев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гуление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плавно переходит в лепет.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Лепет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воспроизведение слоговых сочетаний, подражание речи окружающим. Наиболее интенсивный процесс накопления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лепетных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звуков происходит после шестого месяца.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тяжёлых речевых нарушениях лепет обнаруживается у детей в более позднем возрасте! У глухих и слабослышащих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гуление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затухает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15262745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4988</TotalTime>
  <Words>1108</Words>
  <Application>Microsoft Office PowerPoint</Application>
  <PresentationFormat>Экран 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Diseño predeterminado</vt:lpstr>
      <vt:lpstr>  Речевое развитие ребенка от 0 до 3 лет. </vt:lpstr>
      <vt:lpstr>РЕЧЕВОЕ  РАЗВИТИЕ  от  </vt:lpstr>
      <vt:lpstr>1 месяц</vt:lpstr>
      <vt:lpstr>…</vt:lpstr>
      <vt:lpstr>…</vt:lpstr>
      <vt:lpstr>2-3 месяца</vt:lpstr>
      <vt:lpstr>4 месяца</vt:lpstr>
      <vt:lpstr>…</vt:lpstr>
      <vt:lpstr>ЛЕПЕТ</vt:lpstr>
      <vt:lpstr>От 7 – 8 месяцев и до 1 года</vt:lpstr>
      <vt:lpstr>…</vt:lpstr>
      <vt:lpstr> В этот период формируется                                    понимание речи окружающих.</vt:lpstr>
      <vt:lpstr>…</vt:lpstr>
      <vt:lpstr>…</vt:lpstr>
      <vt:lpstr> 10 месяцев – 1 год </vt:lpstr>
      <vt:lpstr>…</vt:lpstr>
      <vt:lpstr>…</vt:lpstr>
      <vt:lpstr>От 1 года до 3 лет  преддошкольный возраст</vt:lpstr>
      <vt:lpstr>2 года</vt:lpstr>
      <vt:lpstr>3 года</vt:lpstr>
      <vt:lpstr>…</vt:lpstr>
      <vt:lpstr>В 3 года практически заканчивается анатомическое созревание речевых областей мозга,                        </vt:lpstr>
      <vt:lpstr>…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1</cp:lastModifiedBy>
  <cp:revision>755</cp:revision>
  <dcterms:created xsi:type="dcterms:W3CDTF">2010-05-23T14:28:12Z</dcterms:created>
  <dcterms:modified xsi:type="dcterms:W3CDTF">2016-11-18T02:05:53Z</dcterms:modified>
</cp:coreProperties>
</file>